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2932"/>
  </p:normalViewPr>
  <p:slideViewPr>
    <p:cSldViewPr snapToGrid="0" snapToObjects="1">
      <p:cViewPr varScale="1">
        <p:scale>
          <a:sx n="58" d="100"/>
          <a:sy n="5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95592-3425-2B45-9DDA-625CD921B623}" type="datetimeFigureOut">
              <a:rPr lang="en-US" smtClean="0"/>
              <a:t>2/17/18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B78E9-A7AC-5F46-BAE8-034A4148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1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7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1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4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4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0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4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A7D4-2B8A-FC4D-8256-EFE0762B91F5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8A7D-A2E2-244C-97B9-C7D788E1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7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6" b="8965"/>
          <a:stretch/>
        </p:blipFill>
        <p:spPr>
          <a:xfrm>
            <a:off x="20" y="10"/>
            <a:ext cx="3726967" cy="20964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5" y="9"/>
            <a:ext cx="2883680" cy="3033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5" y="9"/>
            <a:ext cx="3462865" cy="2308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99" y="11278"/>
            <a:ext cx="2620101" cy="2297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" y="2096429"/>
            <a:ext cx="4262956" cy="2841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14" y="2924527"/>
            <a:ext cx="3987799" cy="2733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65" y="2308586"/>
            <a:ext cx="3619500" cy="241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69" y="4873083"/>
            <a:ext cx="2977376" cy="1984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814144"/>
            <a:ext cx="3048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55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1</cp:revision>
  <dcterms:created xsi:type="dcterms:W3CDTF">2018-02-17T17:56:25Z</dcterms:created>
  <dcterms:modified xsi:type="dcterms:W3CDTF">2018-02-17T18:05:37Z</dcterms:modified>
</cp:coreProperties>
</file>